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56" r:id="rId2"/>
    <p:sldId id="258" r:id="rId3"/>
    <p:sldId id="261" r:id="rId4"/>
    <p:sldId id="260" r:id="rId5"/>
    <p:sldId id="259" r:id="rId6"/>
    <p:sldId id="257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9"/>
  </p:normalViewPr>
  <p:slideViewPr>
    <p:cSldViewPr snapToGrid="0" snapToObjects="1">
      <p:cViewPr varScale="1">
        <p:scale>
          <a:sx n="108" d="100"/>
          <a:sy n="108" d="100"/>
        </p:scale>
        <p:origin x="678" y="-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7464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212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350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556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94368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1274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6289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71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991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5494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4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DEC07BE-0DC7-A240-9220-603660BF9CC7}" type="datetimeFigureOut">
              <a:rPr lang="pl-PL" smtClean="0"/>
              <a:t>11.05.2020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C6A4485-201A-2A4A-A032-BC2E403128BA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125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D1E5044-7AF9-0246-977F-2967BCCA3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343" y="5590605"/>
            <a:ext cx="9144000" cy="1655762"/>
          </a:xfrm>
        </p:spPr>
        <p:txBody>
          <a:bodyPr>
            <a:normAutofit/>
          </a:bodyPr>
          <a:lstStyle/>
          <a:p>
            <a:r>
              <a:rPr lang="pl-PL" sz="8000" dirty="0"/>
              <a:t>Jeans</a:t>
            </a:r>
            <a:endParaRPr lang="pl-PL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613D21A-75DA-8D43-A272-B5FE0FFEF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71" y="1449641"/>
            <a:ext cx="3257457" cy="35074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3F373EB-84D4-41A6-8A9E-4602CE193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348" y="452946"/>
            <a:ext cx="3257457" cy="123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9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D1E5044-7AF9-0246-977F-2967BCCA3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7237" y="5698780"/>
            <a:ext cx="8045373" cy="742279"/>
          </a:xfrm>
        </p:spPr>
        <p:txBody>
          <a:bodyPr>
            <a:noAutofit/>
          </a:bodyPr>
          <a:lstStyle/>
          <a:p>
            <a:r>
              <a:rPr lang="pl-PL" sz="8000" dirty="0" err="1"/>
              <a:t>gloves</a:t>
            </a:r>
            <a:endParaRPr lang="pl-PL" sz="80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A74BDEA-E111-2348-A8B7-F7A9FD920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0" y="1609852"/>
            <a:ext cx="3376676" cy="337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5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D1E5044-7AF9-0246-977F-2967BCCA3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7237" y="5698780"/>
            <a:ext cx="8045373" cy="742279"/>
          </a:xfrm>
        </p:spPr>
        <p:txBody>
          <a:bodyPr>
            <a:noAutofit/>
          </a:bodyPr>
          <a:lstStyle/>
          <a:p>
            <a:r>
              <a:rPr lang="pl-PL" sz="8000" dirty="0" err="1"/>
              <a:t>scarf</a:t>
            </a:r>
            <a:endParaRPr lang="pl-PL" sz="8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4A8FBF0-C015-4846-885F-3D7496E8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178" y="1632204"/>
            <a:ext cx="3247644" cy="324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D1E5044-7AF9-0246-977F-2967BCCA3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8784" y="5637820"/>
            <a:ext cx="8045373" cy="742279"/>
          </a:xfrm>
        </p:spPr>
        <p:txBody>
          <a:bodyPr>
            <a:noAutofit/>
          </a:bodyPr>
          <a:lstStyle/>
          <a:p>
            <a:r>
              <a:rPr lang="pl-PL" sz="8000" dirty="0"/>
              <a:t>HAT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7A47271-417B-224B-B07F-D3750FCFC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065" y="2109217"/>
            <a:ext cx="4019870" cy="234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4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D1E5044-7AF9-0246-977F-2967BCCA3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3710" y="5686588"/>
            <a:ext cx="8045373" cy="742279"/>
          </a:xfrm>
        </p:spPr>
        <p:txBody>
          <a:bodyPr>
            <a:noAutofit/>
          </a:bodyPr>
          <a:lstStyle/>
          <a:p>
            <a:r>
              <a:rPr lang="pl-PL" sz="8000" dirty="0"/>
              <a:t>shorts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9062D71-97A7-284A-8E3E-69D003ADF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0466" y="1443038"/>
            <a:ext cx="3471863" cy="34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D1E5044-7AF9-0246-977F-2967BCCA3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3" y="5686588"/>
            <a:ext cx="8045373" cy="742279"/>
          </a:xfrm>
        </p:spPr>
        <p:txBody>
          <a:bodyPr>
            <a:noAutofit/>
          </a:bodyPr>
          <a:lstStyle/>
          <a:p>
            <a:r>
              <a:rPr lang="pl-PL" sz="8000" dirty="0" err="1"/>
              <a:t>coat</a:t>
            </a:r>
            <a:endParaRPr lang="pl-PL" sz="80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A45C736-131E-5848-9E84-8C1D6EBAD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646" y="1514284"/>
            <a:ext cx="3374708" cy="337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D1E5044-7AF9-0246-977F-2967BCCA3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8460" y="5576860"/>
            <a:ext cx="8045373" cy="742279"/>
          </a:xfrm>
        </p:spPr>
        <p:txBody>
          <a:bodyPr>
            <a:noAutofit/>
          </a:bodyPr>
          <a:lstStyle/>
          <a:p>
            <a:r>
              <a:rPr lang="pl-PL" sz="8000" dirty="0" err="1"/>
              <a:t>jacket</a:t>
            </a:r>
            <a:endParaRPr lang="pl-PL" sz="80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DED61CB-5FB1-7042-BAED-B128CD9E8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08"/>
          <a:stretch/>
        </p:blipFill>
        <p:spPr>
          <a:xfrm>
            <a:off x="4242257" y="2048256"/>
            <a:ext cx="3957539" cy="24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7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D1E5044-7AF9-0246-977F-2967BCCA3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7237" y="5698780"/>
            <a:ext cx="8045373" cy="742279"/>
          </a:xfrm>
        </p:spPr>
        <p:txBody>
          <a:bodyPr>
            <a:noAutofit/>
          </a:bodyPr>
          <a:lstStyle/>
          <a:p>
            <a:r>
              <a:rPr lang="pl-PL" sz="8000" dirty="0" err="1"/>
              <a:t>socks</a:t>
            </a:r>
            <a:endParaRPr lang="pl-PL" sz="80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7EFD37E-EFAB-554E-8008-3E7D9833D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869" y="1972156"/>
            <a:ext cx="3842108" cy="258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D1E5044-7AF9-0246-977F-2967BCCA3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7237" y="5698780"/>
            <a:ext cx="8045373" cy="742279"/>
          </a:xfrm>
        </p:spPr>
        <p:txBody>
          <a:bodyPr>
            <a:noAutofit/>
          </a:bodyPr>
          <a:lstStyle/>
          <a:p>
            <a:r>
              <a:rPr lang="pl-PL" sz="8000" dirty="0" err="1"/>
              <a:t>Trainers</a:t>
            </a:r>
            <a:endParaRPr lang="pl-PL" sz="8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25A0D9B-DC86-034E-97CC-422970A61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520" y="2008798"/>
            <a:ext cx="4086848" cy="246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6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D1E5044-7AF9-0246-977F-2967BCCA3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7237" y="5698780"/>
            <a:ext cx="8045373" cy="742279"/>
          </a:xfrm>
        </p:spPr>
        <p:txBody>
          <a:bodyPr>
            <a:noAutofit/>
          </a:bodyPr>
          <a:lstStyle/>
          <a:p>
            <a:r>
              <a:rPr lang="pl-PL" sz="8000" dirty="0" err="1"/>
              <a:t>glasses</a:t>
            </a:r>
            <a:endParaRPr lang="pl-PL" sz="80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C329D64-92C7-E947-BCA4-A1B3CD784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1981200"/>
            <a:ext cx="3619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2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D1E5044-7AF9-0246-977F-2967BCCA3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7237" y="5698780"/>
            <a:ext cx="8045373" cy="742279"/>
          </a:xfrm>
        </p:spPr>
        <p:txBody>
          <a:bodyPr>
            <a:noAutofit/>
          </a:bodyPr>
          <a:lstStyle/>
          <a:p>
            <a:r>
              <a:rPr lang="pl-PL" sz="8000" dirty="0"/>
              <a:t>T-shirt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695D996-D3A7-AA48-BF71-D2DA7EA1E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923" y="1498346"/>
            <a:ext cx="3810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Znaczek">
  <a:themeElements>
    <a:clrScheme name="Znaczek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Znacz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cz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{61B87350-1345-5647-9DF1-5DA9BA2F1BEA}tf10001071</Template>
  <TotalTime>41</TotalTime>
  <Words>11</Words>
  <Application>Microsoft Office PowerPoint</Application>
  <PresentationFormat>Panoramiczny</PresentationFormat>
  <Paragraphs>11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Gill Sans MT</vt:lpstr>
      <vt:lpstr>Impact</vt:lpstr>
      <vt:lpstr>Times New Roman</vt:lpstr>
      <vt:lpstr>Znaczek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Inga Daniluk</dc:creator>
  <cp:lastModifiedBy>Eurolingua Siedlce</cp:lastModifiedBy>
  <cp:revision>8</cp:revision>
  <dcterms:created xsi:type="dcterms:W3CDTF">2020-05-04T08:21:41Z</dcterms:created>
  <dcterms:modified xsi:type="dcterms:W3CDTF">2020-05-11T06:58:39Z</dcterms:modified>
</cp:coreProperties>
</file>